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69" r:id="rId10"/>
    <p:sldId id="270" r:id="rId11"/>
    <p:sldId id="273" r:id="rId12"/>
    <p:sldId id="274" r:id="rId13"/>
    <p:sldId id="263" r:id="rId14"/>
    <p:sldId id="271" r:id="rId15"/>
    <p:sldId id="272" r:id="rId16"/>
    <p:sldId id="264" r:id="rId17"/>
    <p:sldId id="265" r:id="rId18"/>
    <p:sldId id="267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6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95" autoAdjust="0"/>
    <p:restoredTop sz="94660"/>
  </p:normalViewPr>
  <p:slideViewPr>
    <p:cSldViewPr snapToGrid="0">
      <p:cViewPr>
        <p:scale>
          <a:sx n="50" d="100"/>
          <a:sy n="50" d="100"/>
        </p:scale>
        <p:origin x="2376" y="1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12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365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3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044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52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08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495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584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1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7985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24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5A673-1C61-485A-9D98-11FAEF9374F0}" type="datetimeFigureOut">
              <a:rPr lang="fr-FR" smtClean="0"/>
              <a:t>11/01/2017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3D2798-8579-462F-A171-8E33C63501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31010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INKARMA 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6744"/>
            <a:ext cx="12192000" cy="81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karma trail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8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6" y="781050"/>
            <a:ext cx="3743966" cy="52959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17" y="781050"/>
            <a:ext cx="3743966" cy="52959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8" y="781050"/>
            <a:ext cx="3743966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06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puu.sh/tiz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121920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98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" y="-863600"/>
            <a:ext cx="12877800" cy="85852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VII / </a:t>
            </a:r>
            <a:r>
              <a:rPr lang="fr-FR" dirty="0" err="1" smtClean="0">
                <a:solidFill>
                  <a:srgbClr val="BE64BA"/>
                </a:solidFill>
                <a:latin typeface="Futura-Heavy" panose="020B0A00000000000000" pitchFamily="34" charset="0"/>
              </a:rPr>
              <a:t>Assets</a:t>
            </a:r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 et design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>
                <a:latin typeface="Futura Std Medium" panose="020B0502020204020303" pitchFamily="34" charset="0"/>
              </a:rPr>
              <a:t>Le logo représente une trame scénaristique </a:t>
            </a:r>
          </a:p>
          <a:p>
            <a:pPr marL="0" indent="0" algn="ctr">
              <a:buNone/>
            </a:pPr>
            <a:endParaRPr lang="fr-FR" dirty="0"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>
                <a:latin typeface="Futura Std Medium" panose="020B0502020204020303" pitchFamily="34" charset="0"/>
              </a:rPr>
              <a:t>U</a:t>
            </a:r>
            <a:r>
              <a:rPr lang="fr-FR" dirty="0" smtClean="0">
                <a:latin typeface="Futura Std Medium" panose="020B0502020204020303" pitchFamily="34" charset="0"/>
              </a:rPr>
              <a:t>nivers graphique du jeu coloré et </a:t>
            </a:r>
          </a:p>
          <a:p>
            <a:pPr marL="0" indent="0" algn="ctr">
              <a:buNone/>
            </a:pPr>
            <a:r>
              <a:rPr lang="fr-FR" dirty="0" smtClean="0">
                <a:latin typeface="Futura Std Medium" panose="020B0502020204020303" pitchFamily="34" charset="0"/>
              </a:rPr>
              <a:t>inspiré de la BD, des RPG rétros </a:t>
            </a:r>
          </a:p>
          <a:p>
            <a:pPr marL="0" indent="0" algn="ctr">
              <a:buNone/>
            </a:pPr>
            <a:endParaRPr lang="fr-FR" dirty="0"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latin typeface="Futura Std Medium" panose="020B0502020204020303" pitchFamily="34" charset="0"/>
              </a:rPr>
              <a:t>Personnages en pixel art </a:t>
            </a:r>
          </a:p>
          <a:p>
            <a:pPr marL="0" indent="0" algn="ctr">
              <a:buNone/>
            </a:pPr>
            <a:endParaRPr lang="fr-FR" dirty="0" smtClean="0"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latin typeface="Futura Std Medium" panose="020B0502020204020303" pitchFamily="34" charset="0"/>
              </a:rPr>
              <a:t>Une musique calme et relaxante</a:t>
            </a:r>
            <a:endParaRPr lang="fr-FR" dirty="0"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36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" y="-863600"/>
            <a:ext cx="12877800" cy="85852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8255" y="16856"/>
            <a:ext cx="3695700" cy="1673225"/>
          </a:xfrm>
        </p:spPr>
        <p:txBody>
          <a:bodyPr/>
          <a:lstStyle/>
          <a:p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Personnages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17" y="501404"/>
            <a:ext cx="5261884" cy="5715494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50" y="1690081"/>
            <a:ext cx="2385755" cy="452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2900" y="-863600"/>
            <a:ext cx="12877800" cy="85852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89897" y="0"/>
            <a:ext cx="3695700" cy="1673225"/>
          </a:xfrm>
        </p:spPr>
        <p:txBody>
          <a:bodyPr/>
          <a:lstStyle/>
          <a:p>
            <a:pPr algn="ctr"/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Backgrounds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434" y="1367090"/>
            <a:ext cx="7342626" cy="5300410"/>
          </a:xfrm>
        </p:spPr>
      </p:pic>
    </p:spTree>
    <p:extLst>
      <p:ext uri="{BB962C8B-B14F-4D97-AF65-F5344CB8AC3E}">
        <p14:creationId xmlns:p14="http://schemas.microsoft.com/office/powerpoint/2010/main" val="401437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7772" y="-4177696"/>
            <a:ext cx="16553543" cy="1103569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VIII / Bilan 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Projet polyvalent et complet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Sous-estimation du travail à réaliser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Agrandir l’équipe</a:t>
            </a:r>
          </a:p>
          <a:p>
            <a:pPr algn="ctr"/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54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0"/>
            <a:ext cx="8572500" cy="66675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IX / Conclusion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04950" y="2003425"/>
            <a:ext cx="4381500" cy="4351338"/>
          </a:xfrm>
        </p:spPr>
        <p:txBody>
          <a:bodyPr/>
          <a:lstStyle/>
          <a:p>
            <a:pPr marL="0" indent="0" algn="ctr">
              <a:buNone/>
            </a:pPr>
            <a:endParaRPr lang="fr-FR" dirty="0" smtClean="0"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dirty="0"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latin typeface="Futura Std Medium" panose="020B0502020204020303" pitchFamily="34" charset="0"/>
              </a:rPr>
              <a:t>10/10 </a:t>
            </a:r>
            <a:r>
              <a:rPr lang="fr-FR" dirty="0" err="1" smtClean="0">
                <a:latin typeface="Futura Std Medium" panose="020B0502020204020303" pitchFamily="34" charset="0"/>
              </a:rPr>
              <a:t>would</a:t>
            </a:r>
            <a:r>
              <a:rPr lang="fr-FR" dirty="0" smtClean="0">
                <a:latin typeface="Futura Std Medium" panose="020B0502020204020303" pitchFamily="34" charset="0"/>
              </a:rPr>
              <a:t> </a:t>
            </a:r>
            <a:r>
              <a:rPr lang="fr-FR" dirty="0" err="1" smtClean="0">
                <a:latin typeface="Futura Std Medium" panose="020B0502020204020303" pitchFamily="34" charset="0"/>
              </a:rPr>
              <a:t>redo</a:t>
            </a:r>
            <a:endParaRPr lang="fr-FR" dirty="0" smtClean="0"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dirty="0"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latin typeface="Futura Std Medium" panose="020B0502020204020303" pitchFamily="34" charset="0"/>
              </a:rPr>
              <a:t>On aimerais voir le projet </a:t>
            </a:r>
          </a:p>
          <a:p>
            <a:pPr marL="0" indent="0" algn="ctr">
              <a:buNone/>
            </a:pPr>
            <a:r>
              <a:rPr lang="fr-FR" dirty="0" smtClean="0">
                <a:latin typeface="Futura Std Medium" panose="020B0502020204020303" pitchFamily="34" charset="0"/>
              </a:rPr>
              <a:t>prendre plus d’ampleur</a:t>
            </a:r>
            <a:endParaRPr lang="fr-FR" dirty="0"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7931" y="-2831690"/>
            <a:ext cx="28606220" cy="1420533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fr-FR" sz="3600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endParaRPr lang="fr-FR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sz="3600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Des questions ? Nous sommes là pour y répondre !</a:t>
            </a:r>
            <a:endParaRPr lang="fr-FR" sz="3600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76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221" y="-285751"/>
            <a:ext cx="16385315" cy="10924722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I/ Origine du projet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2169621"/>
            <a:ext cx="10515600" cy="4007341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Un projet ludique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      	</a:t>
            </a: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pluridisciplinaire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      			  non limité et très créatif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      		     original et de niche</a:t>
            </a:r>
          </a:p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67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9642" y="0"/>
            <a:ext cx="14871283" cy="99131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II/ Objectifs 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Créer une application Android d’histoire interactive</a:t>
            </a:r>
          </a:p>
          <a:p>
            <a:pPr marL="0" indent="0" algn="ctr">
              <a:buNone/>
            </a:pP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En assurer sa conception </a:t>
            </a:r>
          </a:p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	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     sa communication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Atteindre un public large grâce à notre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16038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87197" y="-5574890"/>
            <a:ext cx="22155292" cy="1243289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III/ Concept/pitch(Univers)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Un univers médiéval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fantasy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Inspiré de Tolkien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		     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Stein’s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;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Gate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  			       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Everlasting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Summer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					       Les livres dont vous êtes le héro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		       Final </a:t>
            </a:r>
            <a:r>
              <a:rPr lang="fr-FR" dirty="0" err="1">
                <a:solidFill>
                  <a:schemeClr val="bg1"/>
                </a:solidFill>
                <a:latin typeface="Futura Std Medium" panose="020B0502020204020303" pitchFamily="34" charset="0"/>
              </a:rPr>
              <a:t>F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antasy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	Dragon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Quest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 	      Hyper </a:t>
            </a: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Light Drifter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	 RPG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Japonnais</a:t>
            </a:r>
            <a:endParaRPr lang="fr-FR" dirty="0" smtClean="0">
              <a:solidFill>
                <a:schemeClr val="bg1"/>
              </a:solidFill>
            </a:endParaRPr>
          </a:p>
          <a:p>
            <a:pPr algn="ctr"/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09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78538"/>
            <a:ext cx="12192000" cy="814403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IV / Développement 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Base de jeu réalisée par les étudiants de l’année dernière 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É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tablissement du cahier des charges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I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ntégration du design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Ajout de fonctionnalités</a:t>
            </a:r>
            <a:endParaRPr lang="fr-FR" dirty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3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2727"/>
            <a:ext cx="12192000" cy="812714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V / Ecriture du scénario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Nous avons scénarisé tout le long du projet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travaillé en amont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	    décidé ensemble des points de passage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réparti l’écriture    </a:t>
            </a:r>
          </a:p>
          <a:p>
            <a:pPr marL="0" indent="0" algn="ctr">
              <a:buNone/>
            </a:pP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94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061" y="-2019299"/>
            <a:ext cx="16892955" cy="99822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solidFill>
                  <a:srgbClr val="BE64BA"/>
                </a:solidFill>
                <a:latin typeface="Futura-Heavy" panose="020B0A00000000000000" pitchFamily="34" charset="0"/>
              </a:rPr>
              <a:t>VI / </a:t>
            </a:r>
            <a:r>
              <a:rPr lang="fr-FR" dirty="0" err="1" smtClean="0">
                <a:solidFill>
                  <a:srgbClr val="BE64BA"/>
                </a:solidFill>
                <a:latin typeface="Futura-Heavy" panose="020B0A00000000000000" pitchFamily="34" charset="0"/>
              </a:rPr>
              <a:t>Comunication</a:t>
            </a:r>
            <a:endParaRPr lang="fr-FR" dirty="0">
              <a:solidFill>
                <a:srgbClr val="BE64BA"/>
              </a:solidFill>
              <a:latin typeface="Futura-Heavy" panose="020B0A00000000000000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Nous avons utilisé  une page Facebook 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       un site web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		     des formulaires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google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form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 	    un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trailer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      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reddit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  </a:t>
            </a:r>
            <a:r>
              <a:rPr lang="fr-FR" dirty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    des affiches </a:t>
            </a: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 des musiques 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marL="0" indent="0" algn="ctr">
              <a:buNone/>
            </a:pP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		    un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google</a:t>
            </a:r>
            <a:r>
              <a:rPr lang="fr-FR" dirty="0" smtClean="0">
                <a:solidFill>
                  <a:schemeClr val="bg1"/>
                </a:solidFill>
                <a:latin typeface="Futura Std Medium" panose="020B0502020204020303" pitchFamily="34" charset="0"/>
              </a:rPr>
              <a:t> </a:t>
            </a:r>
            <a:r>
              <a:rPr lang="fr-FR" dirty="0" err="1" smtClean="0">
                <a:solidFill>
                  <a:schemeClr val="bg1"/>
                </a:solidFill>
                <a:latin typeface="Futura Std Medium" panose="020B0502020204020303" pitchFamily="34" charset="0"/>
              </a:rPr>
              <a:t>play</a:t>
            </a:r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  <a:p>
            <a:pPr algn="ctr"/>
            <a:endParaRPr lang="fr-FR" dirty="0" smtClean="0">
              <a:solidFill>
                <a:schemeClr val="bg1"/>
              </a:solidFill>
              <a:latin typeface="Futura Std Medium" panose="020B05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45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99061" y="-2019299"/>
            <a:ext cx="16892955" cy="9982200"/>
          </a:xfrm>
          <a:prstGeom prst="rect">
            <a:avLst/>
          </a:prstGeom>
        </p:spPr>
      </p:pic>
      <p:pic>
        <p:nvPicPr>
          <p:cNvPr id="1026" name="Picture 2" descr="https://puu.sh/tiy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598" y="0"/>
            <a:ext cx="8747863" cy="79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77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puu.sh/tiyPU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3850" y="0"/>
            <a:ext cx="13381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06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157</Words>
  <Application>Microsoft Office PowerPoint</Application>
  <PresentationFormat>Grand écran</PresentationFormat>
  <Paragraphs>78</Paragraphs>
  <Slides>18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Futura Std Medium</vt:lpstr>
      <vt:lpstr>Futura-Heavy</vt:lpstr>
      <vt:lpstr>Thème Office</vt:lpstr>
      <vt:lpstr>INKARMA </vt:lpstr>
      <vt:lpstr>I/ Origine du projet</vt:lpstr>
      <vt:lpstr>II/ Objectifs </vt:lpstr>
      <vt:lpstr>III/ Concept/pitch(Univers)</vt:lpstr>
      <vt:lpstr>IV / Développement </vt:lpstr>
      <vt:lpstr>V / Ecriture du scénario</vt:lpstr>
      <vt:lpstr>VI / Comunication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VII / Assets et design</vt:lpstr>
      <vt:lpstr>Personnages</vt:lpstr>
      <vt:lpstr>Backgrounds</vt:lpstr>
      <vt:lpstr>VIII / Bilan </vt:lpstr>
      <vt:lpstr>IX / Conclusion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INKARMA </dc:title>
  <dc:creator>G u i l l a u m e</dc:creator>
  <cp:lastModifiedBy>G u i l l a u m e</cp:lastModifiedBy>
  <cp:revision>34</cp:revision>
  <dcterms:created xsi:type="dcterms:W3CDTF">2017-01-04T11:25:17Z</dcterms:created>
  <dcterms:modified xsi:type="dcterms:W3CDTF">2017-01-11T12:40:55Z</dcterms:modified>
</cp:coreProperties>
</file>